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Общие сведения о Солнце, его     источники энергии и внутреннее  строение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widefon.com/_ld/89/815468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000240"/>
            <a:ext cx="7715304" cy="4339859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svopi.ru/uploads/posts/2015-06/1435332552_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2152807" y="1086029"/>
            <a:ext cx="5443184" cy="5748332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ttp://www.popmech.ru/upload/iblock/19e/venus_1_1274871795_fu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889343"/>
            <a:ext cx="6572296" cy="4968657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http://bublbe.com/images/000000008/04_02_16/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572528" cy="67918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porttakal.com/resimler/1078000/10796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571612"/>
            <a:ext cx="5210175" cy="4953001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http://cs626531.vk.me/v626531050/18c62/1XIe9Xk-o6E.jpg"/>
          <p:cNvPicPr>
            <a:picLocks noChangeAspect="1" noChangeArrowheads="1"/>
          </p:cNvPicPr>
          <p:nvPr/>
        </p:nvPicPr>
        <p:blipFill>
          <a:blip r:embed="rId2"/>
          <a:srcRect t="21875" r="51563"/>
          <a:stretch>
            <a:fillRect/>
          </a:stretch>
        </p:blipFill>
        <p:spPr bwMode="auto">
          <a:xfrm>
            <a:off x="1785918" y="857232"/>
            <a:ext cx="4429124" cy="53578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http://www.1zoom.ru/big2/49/221075-Sepi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70"/>
            <a:ext cx="9110910" cy="51248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Ответы: 1 – Венера; 2 – Земля; 3 – Меркурий; 4 – Сатурн;</a:t>
            </a:r>
          </a:p>
          <a:p>
            <a:r>
              <a:rPr lang="ru-RU" sz="5400" dirty="0" smtClean="0"/>
              <a:t>5 – Марс; 6 – Юпитер; 7 – Плутон</a:t>
            </a:r>
            <a:endParaRPr lang="ru-RU" sz="5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</TotalTime>
  <Words>40</Words>
  <PresentationFormat>Экран (4:3)</PresentationFormat>
  <Paragraphs>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Общие сведения о Солнце, его     источники энергии и внутреннее  строение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сведения о Солнце, его     источники энергии и внутреннее  строение</dc:title>
  <dc:creator>Elena Kozina</dc:creator>
  <cp:lastModifiedBy>Админ</cp:lastModifiedBy>
  <cp:revision>2</cp:revision>
  <dcterms:created xsi:type="dcterms:W3CDTF">2016-10-01T15:11:51Z</dcterms:created>
  <dcterms:modified xsi:type="dcterms:W3CDTF">2016-10-01T15:26:04Z</dcterms:modified>
</cp:coreProperties>
</file>